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2" r:id="rId4"/>
    <p:sldId id="257" r:id="rId5"/>
    <p:sldId id="260" r:id="rId6"/>
    <p:sldId id="258" r:id="rId7"/>
    <p:sldId id="261" r:id="rId8"/>
    <p:sldId id="263" r:id="rId9"/>
    <p:sldId id="264" r:id="rId10"/>
    <p:sldId id="265" r:id="rId11"/>
    <p:sldId id="267" r:id="rId12"/>
    <p:sldId id="269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6000" dirty="0" smtClean="0"/>
              <a:t>Veszélyek</a:t>
            </a:r>
            <a:br>
              <a:rPr lang="hu-HU" sz="6000" dirty="0" smtClean="0"/>
            </a:br>
            <a:r>
              <a:rPr lang="hu-HU" sz="6000" dirty="0" smtClean="0"/>
              <a:t>a digitális világba,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sz="32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Tanai </a:t>
            </a:r>
            <a:r>
              <a:rPr lang="hu-HU" dirty="0" err="1" smtClean="0"/>
              <a:t>Baláz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5172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ismerhető fel?</a:t>
            </a:r>
            <a:br>
              <a:rPr lang="hu-HU" dirty="0" smtClean="0"/>
            </a:br>
            <a:r>
              <a:rPr lang="hu-HU" dirty="0" smtClean="0"/>
              <a:t>Gyanús e-mailek 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Bizalmunkba szeretne férkőzni</a:t>
            </a:r>
          </a:p>
          <a:p>
            <a:r>
              <a:rPr lang="hu-HU" dirty="0" smtClean="0"/>
              <a:t>Pénzt akar vagy közvetlen adat megadást egy helyre kattintva</a:t>
            </a:r>
          </a:p>
          <a:p>
            <a:r>
              <a:rPr lang="hu-HU" dirty="0" smtClean="0"/>
              <a:t>Pénzt ígér, vagy nyereményt</a:t>
            </a:r>
          </a:p>
          <a:p>
            <a:r>
              <a:rPr lang="hu-HU" dirty="0" smtClean="0"/>
              <a:t>Hamis, nem megegyező a feladó e-mail címe és a tárgyban szereplő feladó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09484" y="2743199"/>
            <a:ext cx="1958512" cy="26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5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 süti veszélyei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>(kevert sütemény)</a:t>
            </a:r>
            <a:br>
              <a:rPr lang="hu-HU" sz="1600" dirty="0" smtClean="0"/>
            </a:br>
            <a:r>
              <a:rPr lang="hu-HU" sz="1600" dirty="0" smtClean="0"/>
              <a:t>Információ tárolás, nem sokkalta nagyobb veszélyforrást mint gondolnánk.</a:t>
            </a:r>
            <a:br>
              <a:rPr lang="hu-HU" sz="1600" dirty="0" smtClean="0"/>
            </a:br>
            <a:r>
              <a:rPr lang="hu-HU" sz="1600" dirty="0" smtClean="0"/>
              <a:t>A cukorszintre veszélyesebb…</a:t>
            </a:r>
            <a:endParaRPr lang="hu-HU" sz="1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73" y="2238260"/>
            <a:ext cx="6263061" cy="4195762"/>
          </a:xfrm>
        </p:spPr>
      </p:pic>
    </p:spTree>
    <p:extLst>
      <p:ext uri="{BB962C8B-B14F-4D97-AF65-F5344CB8AC3E}">
        <p14:creationId xmlns:p14="http://schemas.microsoft.com/office/powerpoint/2010/main" val="3209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Közösségi média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facebook</a:t>
            </a:r>
            <a:r>
              <a:rPr lang="hu-HU" dirty="0" smtClean="0"/>
              <a:t> nem egyenlő az internettel </a:t>
            </a:r>
          </a:p>
          <a:p>
            <a:r>
              <a:rPr lang="hu-HU" dirty="0" smtClean="0"/>
              <a:t>Sok a csaló, hamis személyiséget használó egyén</a:t>
            </a:r>
          </a:p>
          <a:p>
            <a:r>
              <a:rPr lang="hu-HU" dirty="0" smtClean="0"/>
              <a:t>Nem ad privát szférát!</a:t>
            </a:r>
          </a:p>
          <a:p>
            <a:r>
              <a:rPr lang="hu-HU" dirty="0" smtClean="0"/>
              <a:t>Vigyázat </a:t>
            </a:r>
            <a:r>
              <a:rPr lang="hu-HU" dirty="0" err="1" smtClean="0"/>
              <a:t>trollok</a:t>
            </a:r>
            <a:r>
              <a:rPr lang="hu-HU" dirty="0" smtClean="0"/>
              <a:t>!</a:t>
            </a:r>
          </a:p>
          <a:p>
            <a:r>
              <a:rPr lang="hu-HU" dirty="0" smtClean="0"/>
              <a:t>Privát üzenetben terjedő vírusok …</a:t>
            </a:r>
          </a:p>
          <a:p>
            <a:r>
              <a:rPr lang="hu-HU" dirty="0" smtClean="0"/>
              <a:t>Katonának, hivatalos személynek, külföldön ragadt férfinek/nőnek adja ki magát valaki.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273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Jó tanácsok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 adjuk ki bankkártya adataink</a:t>
            </a:r>
          </a:p>
          <a:p>
            <a:r>
              <a:rPr lang="hu-HU" dirty="0" smtClean="0"/>
              <a:t>Használjunk inkognitó módot </a:t>
            </a:r>
          </a:p>
          <a:p>
            <a:r>
              <a:rPr lang="hu-HU" dirty="0" smtClean="0"/>
              <a:t>Soha ne utaljunk pénzt!</a:t>
            </a:r>
          </a:p>
          <a:p>
            <a:r>
              <a:rPr lang="hu-HU" dirty="0" smtClean="0"/>
              <a:t>Ne rendeljünk gyanúsan olcsó dolgokat</a:t>
            </a:r>
          </a:p>
          <a:p>
            <a:r>
              <a:rPr lang="hu-HU" dirty="0" smtClean="0"/>
              <a:t>Lehetőség szerint használjunk vírusirtót</a:t>
            </a:r>
            <a:br>
              <a:rPr lang="hu-HU" dirty="0" smtClean="0"/>
            </a:br>
            <a:r>
              <a:rPr lang="hu-HU" dirty="0" smtClean="0"/>
              <a:t>(telepítessük valakivel)</a:t>
            </a:r>
          </a:p>
          <a:p>
            <a:r>
              <a:rPr lang="hu-HU" dirty="0" smtClean="0"/>
              <a:t>Telefonon soha ne nézzünk felnőtt tartalmú oldalakat.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38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2717006"/>
            <a:ext cx="3324225" cy="2867025"/>
          </a:xfrm>
        </p:spPr>
      </p:pic>
    </p:spTree>
    <p:extLst>
      <p:ext uri="{BB962C8B-B14F-4D97-AF65-F5344CB8AC3E}">
        <p14:creationId xmlns:p14="http://schemas.microsoft.com/office/powerpoint/2010/main" val="16597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05584" cy="1400530"/>
          </a:xfrm>
        </p:spPr>
        <p:txBody>
          <a:bodyPr/>
          <a:lstStyle/>
          <a:p>
            <a:pPr algn="ctr"/>
            <a:r>
              <a:rPr lang="hu-HU" dirty="0" smtClean="0"/>
              <a:t>Veszélyek?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Vírusok</a:t>
            </a:r>
          </a:p>
          <a:p>
            <a:r>
              <a:rPr lang="hu-HU" dirty="0" smtClean="0"/>
              <a:t>Kémprogramok</a:t>
            </a:r>
          </a:p>
          <a:p>
            <a:r>
              <a:rPr lang="hu-HU" dirty="0" smtClean="0"/>
              <a:t>Adathalászat </a:t>
            </a:r>
          </a:p>
          <a:p>
            <a:r>
              <a:rPr lang="hu-HU" dirty="0" smtClean="0"/>
              <a:t>Csalások</a:t>
            </a:r>
          </a:p>
          <a:p>
            <a:endParaRPr lang="hu-HU" dirty="0"/>
          </a:p>
          <a:p>
            <a:pPr marL="0" indent="0">
              <a:buNone/>
            </a:pPr>
            <a:r>
              <a:rPr lang="hu-HU" dirty="0" smtClean="0"/>
              <a:t>Az informatikai eszközök a modern bűnözők, és bűnözések egyik potenciális veszélyforrásai.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„digitális” tér mindenki számára hozzáférhető, megfelelő felkészülés nélkül komoly veszélyforrás.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45" y="2052918"/>
            <a:ext cx="2530116" cy="18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16" y="452718"/>
            <a:ext cx="8238118" cy="5826110"/>
          </a:xfrm>
        </p:spPr>
      </p:pic>
    </p:spTree>
    <p:extLst>
      <p:ext uri="{BB962C8B-B14F-4D97-AF65-F5344CB8AC3E}">
        <p14:creationId xmlns:p14="http://schemas.microsoft.com/office/powerpoint/2010/main" val="365464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05584" cy="1400530"/>
          </a:xfrm>
        </p:spPr>
        <p:txBody>
          <a:bodyPr/>
          <a:lstStyle/>
          <a:p>
            <a:pPr algn="ctr"/>
            <a:r>
              <a:rPr lang="hu-HU" dirty="0" smtClean="0"/>
              <a:t>Internet?</a:t>
            </a:r>
            <a:br>
              <a:rPr lang="hu-HU" dirty="0" smtClean="0"/>
            </a:br>
            <a:r>
              <a:rPr lang="hu-HU" sz="2000" dirty="0" smtClean="0"/>
              <a:t>Mire is jó?</a:t>
            </a:r>
            <a:endParaRPr lang="hu-HU" sz="2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Bárki számára hozzáférhető</a:t>
            </a:r>
          </a:p>
          <a:p>
            <a:r>
              <a:rPr lang="hu-HU" dirty="0" smtClean="0"/>
              <a:t>A modern élet szerves, nélkülözhetetlen része</a:t>
            </a:r>
          </a:p>
          <a:p>
            <a:r>
              <a:rPr lang="hu-HU" dirty="0" smtClean="0"/>
              <a:t>Elsődleges információ szerzéssé vált (felváltotta a régi lexikális tudást)</a:t>
            </a:r>
          </a:p>
          <a:p>
            <a:r>
              <a:rPr lang="hu-HU" dirty="0" smtClean="0"/>
              <a:t>Ügyintézés szabadon (e-napló, ügyfélkapu)</a:t>
            </a:r>
          </a:p>
          <a:p>
            <a:r>
              <a:rPr lang="hu-HU" dirty="0" smtClean="0"/>
              <a:t>Kapcsolattartás </a:t>
            </a:r>
          </a:p>
          <a:p>
            <a:r>
              <a:rPr lang="hu-HU" dirty="0" smtClean="0"/>
              <a:t>… </a:t>
            </a:r>
          </a:p>
          <a:p>
            <a:endParaRPr lang="hu-HU" dirty="0"/>
          </a:p>
          <a:p>
            <a:r>
              <a:rPr lang="hu-HU" dirty="0" smtClean="0"/>
              <a:t>Mivel bárki hozzáfér, így a rosszindulatú emberek is</a:t>
            </a:r>
          </a:p>
          <a:p>
            <a:r>
              <a:rPr lang="hu-HU" dirty="0" smtClean="0"/>
              <a:t>Így a tájékozatlanság veszélyforrássá válik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027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779" y="0"/>
            <a:ext cx="12488779" cy="7024938"/>
          </a:xfrm>
        </p:spPr>
      </p:pic>
    </p:spTree>
    <p:extLst>
      <p:ext uri="{BB962C8B-B14F-4D97-AF65-F5344CB8AC3E}">
        <p14:creationId xmlns:p14="http://schemas.microsoft.com/office/powerpoint/2010/main" val="162811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Alapok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számítógépen programok futnak. </a:t>
            </a:r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/>
              <a:t>Az információ eléréshez programok szükségesek</a:t>
            </a:r>
          </a:p>
          <a:p>
            <a:r>
              <a:rPr lang="hu-HU" dirty="0" smtClean="0"/>
              <a:t>Az információ amit elszeretnénk érni távoli számítógépeken van.</a:t>
            </a:r>
          </a:p>
          <a:p>
            <a:r>
              <a:rPr lang="hu-HU" dirty="0" smtClean="0"/>
              <a:t>Amit emberek működtetnek, emberek irányítanak.</a:t>
            </a:r>
          </a:p>
          <a:p>
            <a:endParaRPr lang="hu-HU" dirty="0"/>
          </a:p>
          <a:p>
            <a:r>
              <a:rPr lang="hu-HU" b="1" dirty="0" smtClean="0"/>
              <a:t>PÉNZORIENTÁLT MŰKÖDÉS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095" y="4712368"/>
            <a:ext cx="2145632" cy="21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12" y="4818323"/>
            <a:ext cx="6834940" cy="182000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Internet programok</a:t>
            </a:r>
            <a:br>
              <a:rPr lang="hu-HU" dirty="0" smtClean="0"/>
            </a:br>
            <a:r>
              <a:rPr lang="hu-HU" sz="1800" dirty="0" smtClean="0"/>
              <a:t>Böngészők</a:t>
            </a:r>
            <a:endParaRPr lang="hu-HU" sz="1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Google</a:t>
            </a:r>
            <a:r>
              <a:rPr lang="hu-HU" dirty="0" smtClean="0"/>
              <a:t> </a:t>
            </a:r>
            <a:r>
              <a:rPr lang="hu-HU" b="1" dirty="0" err="1" smtClean="0"/>
              <a:t>Chrome</a:t>
            </a:r>
            <a:r>
              <a:rPr lang="hu-HU" b="1" dirty="0" smtClean="0"/>
              <a:t> </a:t>
            </a:r>
          </a:p>
          <a:p>
            <a:r>
              <a:rPr lang="hu-HU" dirty="0" err="1" smtClean="0"/>
              <a:t>Mozilla</a:t>
            </a:r>
            <a:r>
              <a:rPr lang="hu-HU" dirty="0" smtClean="0"/>
              <a:t> </a:t>
            </a:r>
            <a:r>
              <a:rPr lang="hu-HU" b="1" dirty="0" err="1" smtClean="0"/>
              <a:t>Firefox</a:t>
            </a:r>
            <a:endParaRPr lang="hu-HU" b="1" dirty="0" smtClean="0"/>
          </a:p>
          <a:p>
            <a:r>
              <a:rPr lang="hu-HU" b="1" dirty="0" smtClean="0"/>
              <a:t>Opera</a:t>
            </a:r>
          </a:p>
          <a:p>
            <a:r>
              <a:rPr lang="hu-HU" b="1" dirty="0" err="1" smtClean="0"/>
              <a:t>Edge</a:t>
            </a:r>
            <a:endParaRPr lang="hu-HU" b="1" dirty="0" smtClean="0"/>
          </a:p>
          <a:p>
            <a:r>
              <a:rPr lang="hu-HU" sz="2000" dirty="0" smtClean="0">
                <a:solidFill>
                  <a:srgbClr val="FF0000"/>
                </a:solidFill>
              </a:rPr>
              <a:t>Internet </a:t>
            </a:r>
            <a:r>
              <a:rPr lang="hu-HU" sz="2000" dirty="0" err="1" smtClean="0">
                <a:solidFill>
                  <a:srgbClr val="FF0000"/>
                </a:solidFill>
              </a:rPr>
              <a:t>explorer</a:t>
            </a:r>
            <a:r>
              <a:rPr lang="hu-HU" sz="2000" dirty="0" smtClean="0">
                <a:solidFill>
                  <a:srgbClr val="FF0000"/>
                </a:solidFill>
              </a:rPr>
              <a:t>(nem szabad, NO, TILOS, arra jó hogy más böngészőt letöltsünk vele maximum!)</a:t>
            </a:r>
            <a:endParaRPr lang="hu-HU" sz="2000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96" y="4724953"/>
            <a:ext cx="815785" cy="81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7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Levelezéshez - regisztrációkhoz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Fontos a biztonságos jelszó</a:t>
            </a:r>
          </a:p>
          <a:p>
            <a:pPr lvl="1"/>
            <a:r>
              <a:rPr lang="hu-HU" dirty="0" smtClean="0"/>
              <a:t>Személyi igazolvány szám + születési dátum</a:t>
            </a:r>
          </a:p>
          <a:p>
            <a:pPr lvl="1"/>
            <a:r>
              <a:rPr lang="hu-HU" dirty="0" smtClean="0"/>
              <a:t>Első gyerek / unoka beceneve </a:t>
            </a:r>
          </a:p>
          <a:p>
            <a:pPr marL="457200" lvl="1" indent="0">
              <a:buNone/>
            </a:pPr>
            <a:endParaRPr lang="hu-HU" dirty="0" smtClean="0"/>
          </a:p>
          <a:p>
            <a:pPr marL="457200" lvl="1" indent="0">
              <a:buNone/>
            </a:pPr>
            <a:r>
              <a:rPr lang="hu-HU" dirty="0" smtClean="0"/>
              <a:t>BÁRMI lehet csak ne (típusjelszavak):</a:t>
            </a:r>
          </a:p>
          <a:p>
            <a:pPr marL="457200" lvl="1" indent="0">
              <a:buNone/>
            </a:pPr>
            <a:r>
              <a:rPr lang="hu-HU" dirty="0" smtClean="0"/>
              <a:t>1234</a:t>
            </a:r>
          </a:p>
          <a:p>
            <a:pPr marL="457200" lvl="1" indent="0">
              <a:buNone/>
            </a:pPr>
            <a:r>
              <a:rPr lang="hu-HU" dirty="0" smtClean="0"/>
              <a:t>1111</a:t>
            </a:r>
          </a:p>
          <a:p>
            <a:pPr marL="457200" lvl="1" indent="0">
              <a:buNone/>
            </a:pPr>
            <a:r>
              <a:rPr lang="hu-HU" dirty="0" smtClean="0"/>
              <a:t>Jelszó</a:t>
            </a:r>
          </a:p>
          <a:p>
            <a:pPr marL="457200" lvl="1" indent="0">
              <a:buNone/>
            </a:pPr>
            <a:r>
              <a:rPr lang="hu-HU" dirty="0" smtClean="0"/>
              <a:t>próba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337175" y="4302823"/>
            <a:ext cx="3556920" cy="184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lvl="1" indent="0">
              <a:buFont typeface="Wingdings 3" charset="2"/>
              <a:buNone/>
            </a:pPr>
            <a:r>
              <a:rPr lang="hu-HU" dirty="0" smtClean="0"/>
              <a:t>teszt</a:t>
            </a:r>
          </a:p>
          <a:p>
            <a:pPr marL="457200" lvl="1" indent="0">
              <a:buFont typeface="Wingdings 3" charset="2"/>
              <a:buNone/>
            </a:pPr>
            <a:r>
              <a:rPr lang="hu-HU" dirty="0" smtClean="0"/>
              <a:t>Felhasználónév</a:t>
            </a:r>
          </a:p>
          <a:p>
            <a:pPr marL="457200" lvl="1" indent="0">
              <a:buFont typeface="Wingdings 3" charset="2"/>
              <a:buNone/>
            </a:pPr>
            <a:r>
              <a:rPr lang="hu-HU" dirty="0" err="1" smtClean="0"/>
              <a:t>Aaaa</a:t>
            </a:r>
            <a:endParaRPr lang="hu-HU" dirty="0" smtClean="0"/>
          </a:p>
          <a:p>
            <a:pPr marL="457200" lvl="1" indent="0">
              <a:buFont typeface="Wingdings 3" charset="2"/>
              <a:buNone/>
            </a:pPr>
            <a:r>
              <a:rPr lang="hu-HU" dirty="0" smtClean="0"/>
              <a:t>2222 …</a:t>
            </a:r>
          </a:p>
        </p:txBody>
      </p:sp>
    </p:spTree>
    <p:extLst>
      <p:ext uri="{BB962C8B-B14F-4D97-AF65-F5344CB8AC3E}">
        <p14:creationId xmlns:p14="http://schemas.microsoft.com/office/powerpoint/2010/main" val="31910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Csalás, megtévesztés formák</a:t>
            </a:r>
            <a:br>
              <a:rPr lang="hu-HU" dirty="0" smtClean="0"/>
            </a:br>
            <a:r>
              <a:rPr lang="hu-HU" dirty="0" smtClean="0"/>
              <a:t>E-mail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Csaló e-mailek</a:t>
            </a:r>
          </a:p>
          <a:p>
            <a:pPr lvl="1"/>
            <a:r>
              <a:rPr lang="hu-HU" dirty="0" smtClean="0"/>
              <a:t>Helló Ön örökölt 7 millió eurót …</a:t>
            </a:r>
          </a:p>
          <a:p>
            <a:pPr lvl="1"/>
            <a:r>
              <a:rPr lang="hu-HU" dirty="0" smtClean="0"/>
              <a:t>Budapest bank, kritikus biztonsági riasztás</a:t>
            </a:r>
          </a:p>
          <a:p>
            <a:pPr lvl="1"/>
            <a:r>
              <a:rPr lang="hu-HU" dirty="0" smtClean="0"/>
              <a:t>Helló kedves barátom megtaláltam az e-mail címed</a:t>
            </a:r>
          </a:p>
          <a:p>
            <a:pPr lvl="1"/>
            <a:r>
              <a:rPr lang="hu-HU" dirty="0" smtClean="0"/>
              <a:t>Kedves „Balázs” elvesztek az Ön adatai kattintson ide és adja meg hogy átadhassuk az „</a:t>
            </a:r>
            <a:r>
              <a:rPr lang="hu-HU" dirty="0" err="1" smtClean="0"/>
              <a:t>ájfont</a:t>
            </a:r>
            <a:r>
              <a:rPr lang="hu-HU" dirty="0" smtClean="0"/>
              <a:t>”</a:t>
            </a:r>
          </a:p>
          <a:p>
            <a:pPr lvl="1"/>
            <a:r>
              <a:rPr lang="hu-HU" b="1" dirty="0" smtClean="0">
                <a:solidFill>
                  <a:srgbClr val="FFFF00"/>
                </a:solidFill>
              </a:rPr>
              <a:t>Ügyfél Kedves! Ön nyertese hihetetlen pénz ami adni Önnek azonnal, nyerni 7 millió euró tőlünk! Kap ajándékot kattintson ide</a:t>
            </a:r>
          </a:p>
          <a:p>
            <a:pPr lvl="1"/>
            <a:r>
              <a:rPr lang="hu-HU" b="1" dirty="0" smtClean="0">
                <a:solidFill>
                  <a:srgbClr val="FFFF00"/>
                </a:solidFill>
              </a:rPr>
              <a:t>Best </a:t>
            </a:r>
            <a:r>
              <a:rPr lang="hu-HU" b="1" dirty="0" err="1" smtClean="0">
                <a:solidFill>
                  <a:srgbClr val="FFFF00"/>
                </a:solidFill>
              </a:rPr>
              <a:t>regards</a:t>
            </a:r>
            <a:r>
              <a:rPr lang="hu-HU" b="1" dirty="0" smtClean="0">
                <a:solidFill>
                  <a:srgbClr val="FFFF00"/>
                </a:solidFill>
              </a:rPr>
              <a:t>: Tom</a:t>
            </a:r>
            <a:endParaRPr lang="hu-HU" b="1" dirty="0">
              <a:solidFill>
                <a:srgbClr val="FFFF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315" y="1853248"/>
            <a:ext cx="2001253" cy="20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Kék melegség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710</TotalTime>
  <Words>334</Words>
  <Application>Microsoft Office PowerPoint</Application>
  <PresentationFormat>Szélesvásznú</PresentationFormat>
  <Paragraphs>76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Veszélyek a digitális világba, </vt:lpstr>
      <vt:lpstr>Veszélyek?</vt:lpstr>
      <vt:lpstr>PowerPoint bemutató</vt:lpstr>
      <vt:lpstr>Internet? Mire is jó?</vt:lpstr>
      <vt:lpstr>PowerPoint bemutató</vt:lpstr>
      <vt:lpstr>Alapok</vt:lpstr>
      <vt:lpstr>Internet programok Böngészők</vt:lpstr>
      <vt:lpstr>Levelezéshez - regisztrációkhoz</vt:lpstr>
      <vt:lpstr>Csalás, megtévesztés formák E-mail</vt:lpstr>
      <vt:lpstr>Hogyan ismerhető fel? Gyanús e-mailek …</vt:lpstr>
      <vt:lpstr>A süti veszélyei (kevert sütemény) Információ tárolás, nem sokkalta nagyobb veszélyforrást mint gondolnánk. A cukorszintre veszélyesebb…</vt:lpstr>
      <vt:lpstr>Közösségi média</vt:lpstr>
      <vt:lpstr>Jó tanácsok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Biztonságban az interneten</dc:title>
  <dc:creator>MrCat</dc:creator>
  <cp:lastModifiedBy>MrCat</cp:lastModifiedBy>
  <cp:revision>18</cp:revision>
  <dcterms:created xsi:type="dcterms:W3CDTF">2021-09-21T04:56:42Z</dcterms:created>
  <dcterms:modified xsi:type="dcterms:W3CDTF">2021-11-15T08:48:13Z</dcterms:modified>
</cp:coreProperties>
</file>